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22128163" cy="16459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60"/>
  </p:normalViewPr>
  <p:slideViewPr>
    <p:cSldViewPr snapToGrid="0">
      <p:cViewPr>
        <p:scale>
          <a:sx n="66" d="100"/>
          <a:sy n="66" d="100"/>
        </p:scale>
        <p:origin x="172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9612" y="2693671"/>
            <a:ext cx="18808939" cy="5730240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6021" y="8644891"/>
            <a:ext cx="16596122" cy="3973829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5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31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835468" y="876300"/>
            <a:ext cx="4771385" cy="139484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1313" y="876300"/>
            <a:ext cx="14037553" cy="139484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2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18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9787" y="4103375"/>
            <a:ext cx="19085541" cy="6846569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9787" y="11014715"/>
            <a:ext cx="19085541" cy="3600449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/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75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839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1311" y="4381500"/>
            <a:ext cx="9404469" cy="104432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2383" y="4381500"/>
            <a:ext cx="9404469" cy="104432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66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193" y="876304"/>
            <a:ext cx="19085541" cy="31813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196" y="4034791"/>
            <a:ext cx="9361249" cy="1977389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196" y="6012180"/>
            <a:ext cx="9361249" cy="88430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202384" y="4034791"/>
            <a:ext cx="9407351" cy="1977389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202384" y="6012180"/>
            <a:ext cx="9407351" cy="88430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828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51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85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193" y="1097280"/>
            <a:ext cx="7136909" cy="384048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07351" y="2369824"/>
            <a:ext cx="11202383" cy="11696700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193" y="4937760"/>
            <a:ext cx="7136909" cy="9147811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94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193" y="1097280"/>
            <a:ext cx="7136909" cy="384048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407351" y="2369824"/>
            <a:ext cx="11202383" cy="11696700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193" y="4937760"/>
            <a:ext cx="7136909" cy="9147811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942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1311" y="876304"/>
            <a:ext cx="19085541" cy="31813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1311" y="4381500"/>
            <a:ext cx="19085541" cy="10443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21311" y="15255244"/>
            <a:ext cx="4978837" cy="8763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8DE17-2E42-441C-B042-7517FBBE568E}" type="datetimeFigureOut">
              <a:rPr lang="en-US" smtClean="0"/>
              <a:t>2018-07-23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329954" y="15255244"/>
            <a:ext cx="7468255" cy="8763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628015" y="15255244"/>
            <a:ext cx="4978837" cy="8763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4102E-06C5-4464-8ADD-86BB0AC55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37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38C352F0-3FD7-467A-BF06-026CCFE8EE7E}"/>
              </a:ext>
            </a:extLst>
          </p:cNvPr>
          <p:cNvSpPr txBox="1"/>
          <p:nvPr/>
        </p:nvSpPr>
        <p:spPr>
          <a:xfrm>
            <a:off x="0" y="4833264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1: Initial state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1B7194-19A6-45F2-82E3-5FEA3B4CCEA5}"/>
              </a:ext>
            </a:extLst>
          </p:cNvPr>
          <p:cNvSpPr txBox="1"/>
          <p:nvPr/>
        </p:nvSpPr>
        <p:spPr>
          <a:xfrm>
            <a:off x="-1" y="10327371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4: Path execution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3E2998-5BBD-4101-8816-001699A9D389}"/>
              </a:ext>
            </a:extLst>
          </p:cNvPr>
          <p:cNvSpPr txBox="1"/>
          <p:nvPr/>
        </p:nvSpPr>
        <p:spPr>
          <a:xfrm>
            <a:off x="7412185" y="4824242"/>
            <a:ext cx="7315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2: Deadlock prediction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E0CC6DC-3355-441A-B25A-70EE96D1167E}"/>
              </a:ext>
            </a:extLst>
          </p:cNvPr>
          <p:cNvSpPr txBox="1"/>
          <p:nvPr/>
        </p:nvSpPr>
        <p:spPr>
          <a:xfrm>
            <a:off x="7412185" y="10318349"/>
            <a:ext cx="7315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5: Path finished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2D4B3A9-EAB1-4D76-8AAF-730E92F9FA63}"/>
              </a:ext>
            </a:extLst>
          </p:cNvPr>
          <p:cNvSpPr txBox="1"/>
          <p:nvPr/>
        </p:nvSpPr>
        <p:spPr>
          <a:xfrm>
            <a:off x="14824364" y="4833265"/>
            <a:ext cx="7315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3: Planned path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8040115-1BA0-453A-BE8A-8F64A98DC460}"/>
              </a:ext>
            </a:extLst>
          </p:cNvPr>
          <p:cNvSpPr txBox="1"/>
          <p:nvPr/>
        </p:nvSpPr>
        <p:spPr>
          <a:xfrm>
            <a:off x="14824362" y="10318349"/>
            <a:ext cx="7315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6: State reached by controller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B2AD0E7-8F95-49BD-82D4-3A1F4549F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798" y="5777"/>
            <a:ext cx="7312307" cy="485762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C95A634-81B1-4AA8-A27A-135CA44C6B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60"/>
          <a:stretch/>
        </p:blipFill>
        <p:spPr>
          <a:xfrm>
            <a:off x="14824565" y="5777"/>
            <a:ext cx="7314998" cy="4857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89B9E6-3FC2-480C-AE90-5145D019DC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60"/>
          <a:stretch/>
        </p:blipFill>
        <p:spPr>
          <a:xfrm>
            <a:off x="0" y="5777"/>
            <a:ext cx="7303339" cy="48576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E40A5A-C47F-47FE-AC0C-62D907F455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700"/>
          <a:stretch/>
        </p:blipFill>
        <p:spPr>
          <a:xfrm>
            <a:off x="0" y="5473325"/>
            <a:ext cx="7303338" cy="48576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7ABDC4-1FA1-4482-B744-1677CF7AC48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200"/>
          <a:stretch/>
        </p:blipFill>
        <p:spPr>
          <a:xfrm>
            <a:off x="7418113" y="5473325"/>
            <a:ext cx="7303338" cy="48576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8A577A-EF4F-4010-81C0-2CAD4897DB6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0054"/>
          <a:stretch/>
        </p:blipFill>
        <p:spPr>
          <a:xfrm>
            <a:off x="14836226" y="5479595"/>
            <a:ext cx="7303338" cy="484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0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26</Words>
  <Application>Microsoft Office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Dale McConachie</dc:creator>
  <cp:lastModifiedBy>Dale McConachie</cp:lastModifiedBy>
  <cp:revision>11</cp:revision>
  <dcterms:created xsi:type="dcterms:W3CDTF">2017-07-01T00:12:35Z</dcterms:created>
  <dcterms:modified xsi:type="dcterms:W3CDTF">2018-07-23T09:20:12Z</dcterms:modified>
</cp:coreProperties>
</file>

<file path=docProps/thumbnail.jpeg>
</file>